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essolonghinews.gr/%CE%B1%CE%B3%CF%81%CE%B9%CE%BD%CE%B9%CE%BF-%CE%BF%CE%B9-%CE%B4%CE%B9%CE%BA%CE%BF%CE%AF-%CE%BC%CE%B1%CF%82-%CE%AE%CF%81%CF%89%CE%B5%CF%82-%CE%B5%CE%BA%CE%B4%CE%AE%CE%BB%CF%89%CF%83%CE%B7/" TargetMode="External"/><Relationship Id="rId2" Type="http://schemas.openxmlformats.org/officeDocument/2006/relationships/hyperlink" Target="http://users.sch.gr/akalant/1821/main.ht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>
            <a:hlinkClick r:id="rId2"/>
          </p:cNvPr>
          <p:cNvSpPr/>
          <p:nvPr/>
        </p:nvSpPr>
        <p:spPr>
          <a:xfrm>
            <a:off x="179513" y="188640"/>
            <a:ext cx="856895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https://messolonghinews.gr/%CE%B1%CE%B3%CF%81%CE%B9%CE%BD%CE%B9%CE%BF-%CE%BF%CE%B9-%CE%B4%CE%B9%CE%BA%CE%BF%CE%AF-%CE%BC%CE%B1%CF%82-%CE%AE%CF%81%CF%89%CE%B5%CF%82-%CE%B5%CE%BA%CE%B4%CE%AE%CE%BB%CF%89%CF%83%CE%B7/#</a:t>
            </a:r>
            <a:r>
              <a:rPr lang="en-US" dirty="0" smtClean="0">
                <a:hlinkClick r:id="rId3"/>
              </a:rPr>
              <a:t>post/0</a:t>
            </a:r>
            <a:r>
              <a:rPr lang="el-GR" dirty="0" smtClean="0"/>
              <a:t> </a:t>
            </a:r>
          </a:p>
          <a:p>
            <a:r>
              <a:rPr lang="el-GR" dirty="0" smtClean="0"/>
              <a:t>Να </a:t>
            </a:r>
            <a:r>
              <a:rPr lang="el-GR" dirty="0" smtClean="0"/>
              <a:t>δημιουργήσετε παρουσίαση 10 αγωνιστών του </a:t>
            </a:r>
            <a:r>
              <a:rPr lang="el-GR" dirty="0" smtClean="0"/>
              <a:t>1821 της Αιτωλοακαρνανίας </a:t>
            </a:r>
            <a:r>
              <a:rPr lang="el-GR" dirty="0" smtClean="0"/>
              <a:t>με το </a:t>
            </a:r>
            <a:r>
              <a:rPr lang="en-US" dirty="0" smtClean="0"/>
              <a:t>power point </a:t>
            </a:r>
            <a:r>
              <a:rPr lang="el-GR" dirty="0" smtClean="0"/>
              <a:t>από τον παραπάνω σύνδεσμο.</a:t>
            </a:r>
          </a:p>
          <a:p>
            <a:r>
              <a:rPr lang="el-GR" dirty="0" smtClean="0"/>
              <a:t>Θα περιέχει :</a:t>
            </a:r>
          </a:p>
          <a:p>
            <a:endParaRPr lang="el-GR" dirty="0" smtClean="0"/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Μενού την δεύτερη σελίδα πίνακα 2 στηλών με τα ονόματά τους. (Από το μενού Εισαγωγή – Πίνακας 2</a:t>
            </a:r>
            <a:r>
              <a:rPr lang="en-US" dirty="0" smtClean="0"/>
              <a:t>x</a:t>
            </a:r>
            <a:r>
              <a:rPr lang="el-GR" dirty="0" smtClean="0"/>
              <a:t>5)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Θα εισάγετε διαφάνειες από την καρτέλα Κεντρική-Δημιουργία διαφάνειας-Μόνο Τίτλος και θα αντιγράψετε την εικόνα αγωνιστή 1821 από τον παραπάνω σύνδεσμο στο κέντρο της διαφάνειας  και ως τίτλο της διαφάνειας το όνομά του.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Ο κάθε αγωνιστής θα έχει Τίτλο το όνομά του, εικόνα και θα εμφανίζονται με εφέ Εισόδου (Κινήσεις- Προσαρμοσμένη κίνηση-Προσθήκη εφέ) το ένα μετά το άλλο διαδοχικά. (Να θυμάστε επιλέγουμε το αντικείμενο και μετά βάζουμε εφέ). 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Τα εφέ να είναι όλα εφέ Εισόδου δική σας επιλογής και θα παρουσιάζονται με την εξής σειρά Τίτλος μετά η Εικόνα.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Θα προσαρμόσετε το κάθε εφέ να κάνει έναρξη «Μετά το προηγούμενο» και ταχύτητα «Μικρή».</a:t>
            </a:r>
          </a:p>
          <a:p>
            <a:pPr marL="342900" indent="-342900">
              <a:buFont typeface="+mj-lt"/>
              <a:buAutoNum type="arabicPeriod"/>
            </a:pP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175</Words>
  <Application>Microsoft Office PowerPoint</Application>
  <PresentationFormat>Προβολή στην οθόνη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cp:lastModifiedBy>user</cp:lastModifiedBy>
  <cp:revision>6</cp:revision>
  <dcterms:modified xsi:type="dcterms:W3CDTF">2025-01-12T18:01:57Z</dcterms:modified>
</cp:coreProperties>
</file>